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F74136-CFC0-4B1A-8571-7A82F91B2A8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9A3B67-B82D-4370-A281-E2487E7392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Consciousness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u="sng" dirty="0"/>
              <a:t>Acute</a:t>
            </a:r>
            <a:r>
              <a:rPr lang="en-US" dirty="0"/>
              <a:t>: one’s immediate reaction to taking a drug, </a:t>
            </a:r>
            <a:r>
              <a:rPr lang="en-US" dirty="0" err="1"/>
              <a:t>ie</a:t>
            </a:r>
            <a:r>
              <a:rPr lang="en-US" dirty="0"/>
              <a:t>: overdose, motor </a:t>
            </a:r>
            <a:r>
              <a:rPr lang="en-US" dirty="0" err="1"/>
              <a:t>discoordination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u="sng" dirty="0"/>
              <a:t>Chronic</a:t>
            </a:r>
            <a:r>
              <a:rPr lang="en-US" dirty="0"/>
              <a:t>: the long term results of continued usage of a substance, </a:t>
            </a:r>
            <a:r>
              <a:rPr lang="en-US" dirty="0" err="1"/>
              <a:t>ie</a:t>
            </a:r>
            <a:r>
              <a:rPr lang="en-US" dirty="0"/>
              <a:t>: cirrhosis of the liver after 30 years of heavy drinking, lung cancer after decades of smoking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83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u="sng" dirty="0"/>
              <a:t>Pharmacological</a:t>
            </a:r>
            <a:r>
              <a:rPr lang="en-US" dirty="0"/>
              <a:t>: over time, neurons become increasingly insensitive to a drug, so the drug becomes decreasingly ineffective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u="sng" dirty="0"/>
              <a:t>Cross</a:t>
            </a:r>
            <a:r>
              <a:rPr lang="en-US" dirty="0"/>
              <a:t>: use of one drug leads to tolerance of a similar drug, </a:t>
            </a:r>
            <a:r>
              <a:rPr lang="en-US" dirty="0" err="1"/>
              <a:t>ie</a:t>
            </a:r>
            <a:r>
              <a:rPr lang="en-US" dirty="0"/>
              <a:t>: tolerance of heroin will produce tolerance to morphine, both are narcotics 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u="sng" dirty="0"/>
              <a:t>Behavioral</a:t>
            </a:r>
            <a:r>
              <a:rPr lang="en-US" dirty="0"/>
              <a:t>: refers to an experienced users compensation for the effects of a given drug, </a:t>
            </a:r>
            <a:r>
              <a:rPr lang="en-US" dirty="0" err="1"/>
              <a:t>ie</a:t>
            </a:r>
            <a:r>
              <a:rPr lang="en-US" dirty="0"/>
              <a:t>: an experienced drinker may have trained themselves to “drive” under the influence, as opposed to someone who has taken a few drinks and gotten behind the wheel for the first time.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Administration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Intravenously (IV)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Smoking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Inhalation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Oral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Psychoactive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Depressants: temporarily reduce the function or activity of a specific part of the body or brain. Also known as “downers”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When used, the effects may include cognitive/memory impairment, muscle relaxation, lowered blood pressure/heart rate, and possible feelings of euphoria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Psychoactive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Stimulants: induce temporary improvements in either mental or physical function or both. Also known as “uppers”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These kinds of effects may include enhanced alertness, wakefulness, and locomotion, among others. Feelings of euphoria may also be felt, however, many stimulants can also cause anxiety and heart failure.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Psychoactive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Hallucinogens: can cause subjective changes in perception, thought, emotion and consciousness 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Dissociative Anesthetics: reduce or block signals to the conscious mind from other parts of the brain, yet they have the ability to induce hallucinogenic effects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Psychoactive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Narcotics are powerful drugs that give users feelings of euphoria, yet have a notably powerful sleep-inducing property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“drug”?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Broadly speaking, a drug is any substance that, when absorbed into the body of a living organism, alters normal bodily function.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no single, precise definition, as there are different meanings in drug control law, government regulations, medicine, and recreational usage</a:t>
            </a:r>
          </a:p>
          <a:p>
            <a:r>
              <a:rPr lang="en-US" dirty="0" smtClean="0"/>
              <a:t>We will view the term drug through three different perspectives: </a:t>
            </a:r>
            <a:r>
              <a:rPr lang="en-US" b="1" i="1" dirty="0" smtClean="0"/>
              <a:t>medical utility, illegality, </a:t>
            </a:r>
            <a:r>
              <a:rPr lang="en-US" b="1" i="1" dirty="0" err="1" smtClean="0"/>
              <a:t>psychoactivity</a:t>
            </a:r>
            <a:r>
              <a:rPr lang="en-US" b="1" i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term “Drug”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the Medical Utility model, a drug is defined </a:t>
            </a:r>
            <a:r>
              <a:rPr lang="en-US" b="1" i="1" dirty="0" smtClean="0"/>
              <a:t>as a substance that is used to treat or heal the body or mind 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Here, drugs are used to return the user to a state of normalcy, removing that which is pathological, abnormal or unnatural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Examples: Penicillin, Aleve, Benadryl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term “Drug”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psychoactive drug is </a:t>
            </a:r>
            <a:r>
              <a:rPr lang="en-US" b="1" i="1" dirty="0" smtClean="0"/>
              <a:t>any substance that has an effect on the mind 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Cocaine</a:t>
            </a:r>
          </a:p>
          <a:p>
            <a:r>
              <a:rPr lang="en-US" b="1" i="1" dirty="0" smtClean="0"/>
              <a:t>Alcohol </a:t>
            </a:r>
          </a:p>
          <a:p>
            <a:r>
              <a:rPr lang="en-US" b="1" i="1" dirty="0" err="1" smtClean="0"/>
              <a:t>Vicodin</a:t>
            </a:r>
            <a:r>
              <a:rPr lang="en-US" b="1" i="1" dirty="0" smtClean="0"/>
              <a:t> </a:t>
            </a:r>
          </a:p>
          <a:p>
            <a:r>
              <a:rPr lang="en-US" b="1" i="1" dirty="0" smtClean="0"/>
              <a:t>Marijuana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term “Drug”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defining a drug based on the substance’s legal status, it would have to be determined whether possession or sale of the substance is legal or illegal. </a:t>
            </a:r>
          </a:p>
          <a:p>
            <a:endParaRPr lang="en-US" dirty="0" smtClean="0"/>
          </a:p>
          <a:p>
            <a:r>
              <a:rPr lang="en-US" dirty="0" smtClean="0"/>
              <a:t>Alcohol (example: 4Loko)</a:t>
            </a:r>
          </a:p>
          <a:p>
            <a:r>
              <a:rPr lang="en-US" dirty="0" smtClean="0"/>
              <a:t>Marijuana</a:t>
            </a:r>
          </a:p>
          <a:p>
            <a:r>
              <a:rPr lang="en-US" dirty="0" smtClean="0"/>
              <a:t>Tylenol w/Codeine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Instrumental:  users take the drug out of necessity</a:t>
            </a:r>
          </a:p>
          <a:p>
            <a:pPr lvl="1"/>
            <a:r>
              <a:rPr lang="en-US" dirty="0" smtClean="0"/>
              <a:t>Example: Using </a:t>
            </a:r>
            <a:r>
              <a:rPr lang="en-US" dirty="0" err="1" smtClean="0"/>
              <a:t>Xanax</a:t>
            </a:r>
            <a:r>
              <a:rPr lang="en-US" dirty="0" smtClean="0"/>
              <a:t> to quell anxiety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Recreational:   users take the drug simply to achieve a “buzz” or “high” </a:t>
            </a:r>
          </a:p>
          <a:p>
            <a:pPr lvl="1"/>
            <a:r>
              <a:rPr lang="en-US" dirty="0" smtClean="0"/>
              <a:t>Example: Smoking marijuana to “feel good”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Here, we are looking at the impact of  drugs on the </a:t>
            </a:r>
            <a:r>
              <a:rPr lang="en-US" u="sng" dirty="0"/>
              <a:t>mind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The actions of some drugs can conduce (lead/contribute to) certain  behaviors 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Many drugs have extreme toxicity, and others produce a powerful dependence in users </a:t>
            </a:r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Abuse &amp; Dependence: What’s the Difference?</a:t>
            </a:r>
            <a:r>
              <a:rPr lang="en-US" sz="4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/>
              <a:t>Drug abuse</a:t>
            </a:r>
            <a:r>
              <a:rPr lang="en-US" dirty="0"/>
              <a:t> refers to a maladaptive pattern of use of a substance that is not considered dependent 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Dependence </a:t>
            </a:r>
            <a:r>
              <a:rPr lang="en-US" dirty="0"/>
              <a:t>refers to the continued use of the drug despite problems related to use of the substance. Compulsive and repetitive use may result in </a:t>
            </a:r>
            <a:r>
              <a:rPr lang="en-US" u="sng" dirty="0"/>
              <a:t>tolerance</a:t>
            </a:r>
            <a:r>
              <a:rPr lang="en-US" dirty="0"/>
              <a:t> to the effect of the drug and </a:t>
            </a:r>
            <a:r>
              <a:rPr lang="en-US" u="sng" dirty="0"/>
              <a:t>withdrawal</a:t>
            </a:r>
            <a:r>
              <a:rPr lang="en-US" dirty="0"/>
              <a:t> symptoms when use is reduced or stopped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Dependence Can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Physical:</a:t>
            </a:r>
            <a:r>
              <a:rPr lang="en-US" dirty="0"/>
              <a:t> a process by which the body adjusts to and comes to need the drug for its everyday functioning.</a:t>
            </a:r>
          </a:p>
          <a:p>
            <a:pPr lvl="1">
              <a:defRPr/>
            </a:pPr>
            <a:endParaRPr lang="en-US" dirty="0"/>
          </a:p>
          <a:p>
            <a:pPr lvl="1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Psychological:</a:t>
            </a:r>
            <a:r>
              <a:rPr lang="en-US" dirty="0"/>
              <a:t> a desire to obtain or use a drug even though the physical dependence is not present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741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Drugs and Consciousness</vt:lpstr>
      <vt:lpstr>What is a “drug”? </vt:lpstr>
      <vt:lpstr>Defining the term “Drug”</vt:lpstr>
      <vt:lpstr>Defining the term “Drug”</vt:lpstr>
      <vt:lpstr>Defining the term “Drug”</vt:lpstr>
      <vt:lpstr>Drug Use </vt:lpstr>
      <vt:lpstr>Psychopharmacology</vt:lpstr>
      <vt:lpstr>Abuse &amp; Dependence: What’s the Difference? </vt:lpstr>
      <vt:lpstr>Drug Dependence Can Be…</vt:lpstr>
      <vt:lpstr>Effects </vt:lpstr>
      <vt:lpstr>Tolerance </vt:lpstr>
      <vt:lpstr>Routes of Administration </vt:lpstr>
      <vt:lpstr>Classification of Psychoactive Drugs </vt:lpstr>
      <vt:lpstr>Classification of Psychoactive Drugs </vt:lpstr>
      <vt:lpstr>Classification of Psychoactive Drugs </vt:lpstr>
      <vt:lpstr>Classification of Psychoactive Drugs </vt:lpstr>
      <vt:lpstr>Slide 17</vt:lpstr>
      <vt:lpstr>Slide 18</vt:lpstr>
      <vt:lpstr>Slide 19</vt:lpstr>
      <vt:lpstr>Slide 20</vt:lpstr>
      <vt:lpstr>Slide 21</vt:lpstr>
    </vt:vector>
  </TitlesOfParts>
  <Company>hccc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Consciousness</dc:title>
  <dc:creator>ttaylor</dc:creator>
  <cp:lastModifiedBy>ttaylor</cp:lastModifiedBy>
  <cp:revision>13</cp:revision>
  <dcterms:created xsi:type="dcterms:W3CDTF">2011-11-04T14:47:11Z</dcterms:created>
  <dcterms:modified xsi:type="dcterms:W3CDTF">2011-11-04T15:38:28Z</dcterms:modified>
</cp:coreProperties>
</file>